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3" r:id="rId9"/>
    <p:sldId id="263" r:id="rId10"/>
    <p:sldId id="279" r:id="rId11"/>
    <p:sldId id="278" r:id="rId12"/>
    <p:sldId id="282" r:id="rId13"/>
    <p:sldId id="264" r:id="rId14"/>
    <p:sldId id="283" r:id="rId15"/>
    <p:sldId id="265" r:id="rId16"/>
    <p:sldId id="284" r:id="rId17"/>
    <p:sldId id="285" r:id="rId18"/>
    <p:sldId id="286" r:id="rId19"/>
    <p:sldId id="287" r:id="rId20"/>
    <p:sldId id="288" r:id="rId21"/>
    <p:sldId id="266" r:id="rId22"/>
    <p:sldId id="267" r:id="rId23"/>
    <p:sldId id="289" r:id="rId24"/>
    <p:sldId id="268" r:id="rId25"/>
    <p:sldId id="292" r:id="rId26"/>
    <p:sldId id="270" r:id="rId27"/>
    <p:sldId id="271" r:id="rId28"/>
    <p:sldId id="273" r:id="rId29"/>
    <p:sldId id="274" r:id="rId30"/>
    <p:sldId id="290" r:id="rId31"/>
    <p:sldId id="275" r:id="rId32"/>
    <p:sldId id="291" r:id="rId33"/>
    <p:sldId id="272" r:id="rId34"/>
    <p:sldId id="280" r:id="rId35"/>
    <p:sldId id="281" r:id="rId36"/>
    <p:sldId id="276" r:id="rId37"/>
    <p:sldId id="269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" y="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12CF3-45C2-492E-90BB-A26C5F52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0" y="7830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8D6942-DF2E-4633-ACF1-E3377348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7060" y="1481469"/>
            <a:ext cx="3065239" cy="308740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按下</a:t>
            </a:r>
            <a:r>
              <a:rPr lang="en-US" altLang="zh-TW" sz="1600" dirty="0"/>
              <a:t>Replay</a:t>
            </a:r>
            <a:r>
              <a:rPr lang="zh-TW" altLang="en-US" sz="1600" dirty="0"/>
              <a:t>會跳出視窗</a:t>
            </a:r>
            <a:r>
              <a:rPr lang="zh-TW" altLang="zh-TW" sz="1600" dirty="0"/>
              <a:t>，</a:t>
            </a:r>
            <a:r>
              <a:rPr lang="zh-TW" altLang="en-US" sz="1600" dirty="0"/>
              <a:t>按下</a:t>
            </a:r>
            <a:r>
              <a:rPr lang="en-US" altLang="zh-TW" sz="1600" dirty="0"/>
              <a:t>start</a:t>
            </a:r>
            <a:r>
              <a:rPr lang="zh-TW" altLang="en-US" sz="1600" dirty="0"/>
              <a:t>能夠開始回放遊戲進行的過程</a:t>
            </a:r>
            <a:r>
              <a:rPr lang="zh-TW" altLang="zh-TW" sz="1600" dirty="0"/>
              <a:t>，</a:t>
            </a:r>
            <a:r>
              <a:rPr lang="en-US" altLang="zh-TW" sz="1600" dirty="0"/>
              <a:t>next</a:t>
            </a:r>
            <a:r>
              <a:rPr lang="zh-TW" altLang="en-US" sz="1600" dirty="0"/>
              <a:t>按下則能撥放下一場遊戲的遊戲過程</a:t>
            </a:r>
            <a:endParaRPr lang="en-US" altLang="zh-TW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C9B329-9D57-4EF3-8F5F-C27B759B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04400"/>
            <a:ext cx="3065239" cy="41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B937-EB39-4DC3-87BF-8A465749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544A57-3F44-4A4E-B026-1816E077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778575"/>
            <a:ext cx="3742662" cy="215779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遊戲結束後可開啟</a:t>
            </a:r>
            <a:r>
              <a:rPr lang="en-US" altLang="zh-TW" sz="1600" dirty="0"/>
              <a:t>game_detail.txt</a:t>
            </a:r>
            <a:r>
              <a:rPr lang="zh-TW" altLang="en-US" sz="1600" dirty="0"/>
              <a:t>及</a:t>
            </a:r>
            <a:r>
              <a:rPr lang="en-US" altLang="zh-TW" sz="1600" dirty="0"/>
              <a:t>game_result.txt</a:t>
            </a:r>
            <a:r>
              <a:rPr lang="zh-TW" altLang="en-US" sz="1600" dirty="0"/>
              <a:t>來查看遊戲過程及結果資料</a:t>
            </a:r>
            <a:endParaRPr lang="en-US" altLang="zh-TW" sz="1600" dirty="0"/>
          </a:p>
          <a:p>
            <a:pPr marL="133350" indent="0"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8AA92-4DA9-4A8E-9FFE-433230DB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43269"/>
            <a:ext cx="3558551" cy="37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B5075-2B85-40DB-A40E-21A63EA7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45650"/>
            <a:ext cx="8520600" cy="626100"/>
          </a:xfrm>
        </p:spPr>
        <p:txBody>
          <a:bodyPr>
            <a:noAutofit/>
          </a:bodyPr>
          <a:lstStyle/>
          <a:p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程式碼介紹</a:t>
            </a:r>
          </a:p>
        </p:txBody>
      </p:sp>
    </p:spTree>
    <p:extLst>
      <p:ext uri="{BB962C8B-B14F-4D97-AF65-F5344CB8AC3E}">
        <p14:creationId xmlns:p14="http://schemas.microsoft.com/office/powerpoint/2010/main" val="220458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2BAF8C-2DB1-4ABB-BABD-979E38F1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5" y="1017563"/>
            <a:ext cx="6757680" cy="24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133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655BDC-865A-46D7-9E91-F122CC97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31" y="1399699"/>
            <a:ext cx="6110338" cy="19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0" y="21146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F1F340-CA36-4368-B27B-0F9DBD5D8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" y="837567"/>
            <a:ext cx="5604168" cy="4096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1FC426-D328-4576-904E-BD08281928BD}"/>
              </a:ext>
            </a:extLst>
          </p:cNvPr>
          <p:cNvSpPr txBox="1"/>
          <p:nvPr/>
        </p:nvSpPr>
        <p:spPr>
          <a:xfrm>
            <a:off x="6618156" y="3252864"/>
            <a:ext cx="275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每次結果會先列出遊玩時間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22E1D46-DB0A-4A44-858E-714D99EB13CF}"/>
              </a:ext>
            </a:extLst>
          </p:cNvPr>
          <p:cNvCxnSpPr/>
          <p:nvPr/>
        </p:nvCxnSpPr>
        <p:spPr>
          <a:xfrm flipH="1">
            <a:off x="5936105" y="3417757"/>
            <a:ext cx="57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0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F686F171-4F7A-42F3-9229-B5EBC1C9A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100" y="144775"/>
            <a:ext cx="8521700" cy="625475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2688D0-A623-40E0-981A-E4398CE8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43" y="801844"/>
            <a:ext cx="6773913" cy="41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9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C550EEB8-D6BE-49C9-B832-7D45F10DA0EF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30E16F-13EB-43B3-A2F1-7F77D774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78" y="719969"/>
            <a:ext cx="4797643" cy="42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449B4918-2660-4102-9A1A-9BA6753AAB5A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F6171D-B1BF-4C50-A522-82F7C22D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" y="1409846"/>
            <a:ext cx="7372707" cy="15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9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63D2C-A5EC-445E-AED0-7B256B74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9042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版面設置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C47318-D3F1-4E7F-A9D8-E6D2548F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7" y="1542903"/>
            <a:ext cx="8192125" cy="11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卡牌顯示</a:t>
            </a:r>
            <a:r>
              <a:rPr lang="zh-TW" altLang="zh-TW" sz="1400" dirty="0"/>
              <a:t>，</a:t>
            </a:r>
            <a:r>
              <a:rPr lang="zh-TW" altLang="en-US" b="1" dirty="0"/>
              <a:t>圖片與按鈕位置相同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卡牌位置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位置不同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7F7CD-B43B-4A99-BC40-E88CB07A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150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產生圖片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923CE5-7D94-457E-9DF2-D5111286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0" y="1247671"/>
            <a:ext cx="8687699" cy="2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65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124C6B-2B12-462E-A44D-5A8C2A76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1181100"/>
            <a:ext cx="2440434" cy="3364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將接收到的訊息顯示再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1DB1C9-C40A-4C66-AFFA-7297557DCA7B}"/>
              </a:ext>
            </a:extLst>
          </p:cNvPr>
          <p:cNvSpPr txBox="1"/>
          <p:nvPr/>
        </p:nvSpPr>
        <p:spPr>
          <a:xfrm>
            <a:off x="4071582" y="2711045"/>
            <a:ext cx="37325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支援使用鍵盤的</a:t>
            </a:r>
            <a:r>
              <a:rPr lang="en-US" altLang="zh-TW" sz="1500" dirty="0">
                <a:solidFill>
                  <a:schemeClr val="lt1"/>
                </a:solidFill>
                <a:latin typeface="Rockwell"/>
                <a:sym typeface="Rockwell"/>
              </a:rPr>
              <a:t>Enter</a:t>
            </a:r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鍵傳送訊息</a:t>
            </a:r>
          </a:p>
        </p:txBody>
      </p: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527" y="1392191"/>
            <a:ext cx="1394142" cy="444096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zh-TW" altLang="en-US" sz="1600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4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761305" y="1139222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741166" y="1671056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756043" y="2465274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4374240" y="246527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5010333" y="2272694"/>
            <a:ext cx="220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752199" y="3504804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2332955" y="3932976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945527" y="3760458"/>
            <a:ext cx="1792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特色</a:t>
            </a:r>
            <a:endParaRPr sz="36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到4人連線遊玩，藉由輪流翻牌尋找相同圖案的</a:t>
            </a:r>
            <a:r>
              <a:rPr lang="zh-TW" altLang="en-US" sz="2400" dirty="0"/>
              <a:t>卡</a:t>
            </a:r>
            <a:r>
              <a:rPr lang="zh-TW" sz="2400" dirty="0"/>
              <a:t>牌，</a:t>
            </a:r>
            <a:r>
              <a:rPr lang="zh-TW" altLang="en-US" sz="2400" dirty="0"/>
              <a:t>並能在過程中互相交流，是一款可以</a:t>
            </a:r>
            <a:r>
              <a:rPr lang="zh-TW" sz="2400" dirty="0"/>
              <a:t>訓練大家短期記憶</a:t>
            </a:r>
            <a:r>
              <a:rPr lang="zh-TW" altLang="en-US" sz="2400" dirty="0"/>
              <a:t>的小遊戲</a:t>
            </a:r>
            <a:r>
              <a:rPr lang="en-US" altLang="zh-TW" sz="2400" dirty="0"/>
              <a:t>!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017450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3121A-0238-4332-BC59-6A24B513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6476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蓋牌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5A10AE-1D2D-40FC-A848-DACA3B8F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757362"/>
            <a:ext cx="5600700" cy="16287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1D0188-7739-4BC3-A288-086EB852918C}"/>
              </a:ext>
            </a:extLst>
          </p:cNvPr>
          <p:cNvSpPr txBox="1"/>
          <p:nvPr/>
        </p:nvSpPr>
        <p:spPr>
          <a:xfrm>
            <a:off x="1620343" y="1274164"/>
            <a:ext cx="5903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設置</a:t>
            </a:r>
            <a:r>
              <a:rPr lang="en-US" altLang="zh-TW" sz="1600" dirty="0">
                <a:solidFill>
                  <a:schemeClr val="bg1"/>
                </a:solidFill>
              </a:rPr>
              <a:t>timer</a:t>
            </a:r>
            <a:r>
              <a:rPr lang="zh-TW" altLang="en-US" sz="1600" dirty="0">
                <a:solidFill>
                  <a:schemeClr val="bg1"/>
                </a:solidFill>
              </a:rPr>
              <a:t>，使翻牌後若圖片不相同不會馬上蓋回，會延遲</a:t>
            </a:r>
            <a:r>
              <a:rPr lang="en-US" altLang="zh-TW" sz="1600" dirty="0">
                <a:solidFill>
                  <a:schemeClr val="bg1"/>
                </a:solidFill>
              </a:rPr>
              <a:t>0.5</a:t>
            </a:r>
            <a:r>
              <a:rPr lang="zh-TW" altLang="en-US" sz="1600" dirty="0">
                <a:solidFill>
                  <a:schemeClr val="bg1"/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822756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155" y="1516900"/>
            <a:ext cx="3831736" cy="695417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40" y="2734460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5432492" y="1703025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DBF6C9-9168-4631-8F86-72C0B03F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5" y="2339403"/>
            <a:ext cx="3831736" cy="13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2DE3D-9D70-4B93-92F0-B98FAA62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1295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結算畫面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E0D4BB-6166-45EA-9309-B5CCC9D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01" y="2156797"/>
            <a:ext cx="2271957" cy="13853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821E41-CB47-488B-B210-B9F5F7C5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1" y="1537645"/>
            <a:ext cx="5417512" cy="29234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7D73965-B2D3-4CC0-8391-16575985EFF8}"/>
              </a:ext>
            </a:extLst>
          </p:cNvPr>
          <p:cNvSpPr txBox="1"/>
          <p:nvPr/>
        </p:nvSpPr>
        <p:spPr>
          <a:xfrm>
            <a:off x="6610662" y="1435284"/>
            <a:ext cx="183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</a:rPr>
              <a:t>遊戲結束後跳出的結算畫面</a:t>
            </a:r>
          </a:p>
        </p:txBody>
      </p:sp>
    </p:spTree>
    <p:extLst>
      <p:ext uri="{BB962C8B-B14F-4D97-AF65-F5344CB8AC3E}">
        <p14:creationId xmlns:p14="http://schemas.microsoft.com/office/powerpoint/2010/main" val="418213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AB487-5ADA-46DB-9B03-7CDDF5C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32FD8B-5260-4B69-BE35-8C3B3468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2494" y="1335750"/>
            <a:ext cx="2369534" cy="784532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讀取記錄檔，判斷是否有紀錄能夠重播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BC92DB-4165-4C30-8CBC-F973A6CD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35665"/>
            <a:ext cx="3806644" cy="4088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3C4BBC-063C-4A3C-A0B1-8E54FB63DF5C}"/>
              </a:ext>
            </a:extLst>
          </p:cNvPr>
          <p:cNvSpPr/>
          <p:nvPr/>
        </p:nvSpPr>
        <p:spPr>
          <a:xfrm>
            <a:off x="316754" y="918802"/>
            <a:ext cx="2724158" cy="1796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67573E8-B198-445D-8E7F-0D867000CFE5}"/>
              </a:ext>
            </a:extLst>
          </p:cNvPr>
          <p:cNvCxnSpPr>
            <a:cxnSpLocks/>
          </p:cNvCxnSpPr>
          <p:nvPr/>
        </p:nvCxnSpPr>
        <p:spPr>
          <a:xfrm flipV="1">
            <a:off x="3040912" y="1643358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74;p24">
            <a:extLst>
              <a:ext uri="{FF2B5EF4-FFF2-40B4-BE49-F238E27FC236}">
                <a16:creationId xmlns:a16="http://schemas.microsoft.com/office/drawing/2014/main" id="{F083A01C-20B5-4FCA-BD53-5C56A01D16FA}"/>
              </a:ext>
            </a:extLst>
          </p:cNvPr>
          <p:cNvSpPr/>
          <p:nvPr/>
        </p:nvSpPr>
        <p:spPr>
          <a:xfrm>
            <a:off x="311699" y="2838787"/>
            <a:ext cx="3806643" cy="2202556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75;p24">
            <a:extLst>
              <a:ext uri="{FF2B5EF4-FFF2-40B4-BE49-F238E27FC236}">
                <a16:creationId xmlns:a16="http://schemas.microsoft.com/office/drawing/2014/main" id="{14C9DE4B-1D1E-49EC-AA7D-99EE585BDE55}"/>
              </a:ext>
            </a:extLst>
          </p:cNvPr>
          <p:cNvCxnSpPr>
            <a:cxnSpLocks/>
          </p:cNvCxnSpPr>
          <p:nvPr/>
        </p:nvCxnSpPr>
        <p:spPr>
          <a:xfrm flipV="1">
            <a:off x="4118342" y="3211033"/>
            <a:ext cx="1203006" cy="739559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3EDB7F-A9C2-473A-8BC2-A4B6FFFC85B1}"/>
              </a:ext>
            </a:extLst>
          </p:cNvPr>
          <p:cNvSpPr txBox="1"/>
          <p:nvPr/>
        </p:nvSpPr>
        <p:spPr>
          <a:xfrm>
            <a:off x="5321348" y="3026734"/>
            <a:ext cx="198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顯示遊戲牌面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7675F3-2016-4321-B437-5A677B86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54" y="2438582"/>
            <a:ext cx="1822256" cy="2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1F741-924C-4B39-A299-AE0E87A1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A1ADE7-A3AC-4DED-BE8C-E7280A4F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3467" y="1152475"/>
            <a:ext cx="3370087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開始播放遊戲過程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E203F9-D8AB-42D0-9656-89993C7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4" y="1152475"/>
            <a:ext cx="5201868" cy="32960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5992C9-BCE4-4CDC-9E0C-F34649A06FA6}"/>
              </a:ext>
            </a:extLst>
          </p:cNvPr>
          <p:cNvSpPr/>
          <p:nvPr/>
        </p:nvSpPr>
        <p:spPr>
          <a:xfrm>
            <a:off x="975972" y="2705073"/>
            <a:ext cx="4486239" cy="1065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64360DD-7020-4B79-BAFD-1C21BF36604A}"/>
              </a:ext>
            </a:extLst>
          </p:cNvPr>
          <p:cNvCxnSpPr>
            <a:cxnSpLocks/>
          </p:cNvCxnSpPr>
          <p:nvPr/>
        </p:nvCxnSpPr>
        <p:spPr>
          <a:xfrm flipV="1">
            <a:off x="5462211" y="2860675"/>
            <a:ext cx="173045" cy="47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B59BC0-0C94-4BDA-88A8-2260C3B76CE7}"/>
              </a:ext>
            </a:extLst>
          </p:cNvPr>
          <p:cNvSpPr txBox="1"/>
          <p:nvPr/>
        </p:nvSpPr>
        <p:spPr>
          <a:xfrm>
            <a:off x="5616911" y="2691398"/>
            <a:ext cx="2006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分辨資料類型</a:t>
            </a:r>
          </a:p>
        </p:txBody>
      </p:sp>
    </p:spTree>
    <p:extLst>
      <p:ext uri="{BB962C8B-B14F-4D97-AF65-F5344CB8AC3E}">
        <p14:creationId xmlns:p14="http://schemas.microsoft.com/office/powerpoint/2010/main" val="330242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，房主能夠自由選擇</a:t>
            </a:r>
            <a:r>
              <a:rPr lang="zh-TW" altLang="en-US" sz="2400" dirty="0"/>
              <a:t>難度去控制卡牌數量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lang="en-US" altLang="zh-TW" sz="2400" dirty="0"/>
          </a:p>
          <a:p>
            <a:pPr indent="-381000">
              <a:spcBef>
                <a:spcPts val="0"/>
              </a:spcBef>
              <a:buSzPts val="2400"/>
              <a:buFont typeface="Arial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</a:t>
            </a:r>
            <a:r>
              <a:rPr lang="en-US" altLang="zh-TW" sz="2400" b="1" i="1" dirty="0">
                <a:solidFill>
                  <a:schemeClr val="bg1"/>
                </a:solidFill>
              </a:rPr>
              <a:t>client</a:t>
            </a:r>
            <a:r>
              <a:rPr lang="zh-TW" altLang="en-US" sz="2400" b="1" i="1" dirty="0">
                <a:solidFill>
                  <a:schemeClr val="bg1"/>
                </a:solidFill>
              </a:rPr>
              <a:t>端與</a:t>
            </a:r>
            <a:r>
              <a:rPr lang="en-US" altLang="zh-TW" sz="2400" b="1" i="1" dirty="0">
                <a:solidFill>
                  <a:schemeClr val="bg1"/>
                </a:solidFill>
              </a:rPr>
              <a:t>server</a:t>
            </a:r>
            <a:r>
              <a:rPr lang="zh-TW" altLang="en-US" sz="2400" b="1" i="1" dirty="0">
                <a:solidFill>
                  <a:schemeClr val="bg1"/>
                </a:solidFill>
              </a:rPr>
              <a:t>端的互動過程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有文字檔紀錄遊戲結果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能夠重播遊戲過程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  <a:endParaRPr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4C1AD-AA0F-4441-985E-F27A3411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87" y="965551"/>
            <a:ext cx="4714081" cy="4089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 dirty="0"/>
              <a:t>，第一位連線的人是房主，有控制遊戲難度即決定遊戲開始的權利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67BA0-620C-44E9-AFF1-FA2BCBC3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難度選擇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A7028C-6747-4060-9CDD-53DE3045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0" y="708546"/>
            <a:ext cx="3155547" cy="32028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035FB8-9785-44FE-894F-6CB8F5D2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15" y="708545"/>
            <a:ext cx="3155548" cy="32028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027E2A-B893-4236-A3F7-04EFE3A5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4" y="4221528"/>
            <a:ext cx="3295453" cy="75520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2FD2C20-F818-422C-81A6-9380EDE0A810}"/>
              </a:ext>
            </a:extLst>
          </p:cNvPr>
          <p:cNvSpPr txBox="1"/>
          <p:nvPr/>
        </p:nvSpPr>
        <p:spPr>
          <a:xfrm>
            <a:off x="4572000" y="4221528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遊戲開始前可以自由選擇難度，點選後會馬上改變卡牌的數量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48D285-B5EC-454A-884A-1B5C34DA0C43}"/>
              </a:ext>
            </a:extLst>
          </p:cNvPr>
          <p:cNvCxnSpPr>
            <a:cxnSpLocks/>
          </p:cNvCxnSpPr>
          <p:nvPr/>
        </p:nvCxnSpPr>
        <p:spPr>
          <a:xfrm flipH="1">
            <a:off x="3968303" y="4471716"/>
            <a:ext cx="551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7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操作流程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，翻到相同牌則+10分並能夠繼續翻牌，</a:t>
            </a:r>
            <a:r>
              <a:rPr lang="zh-TW" altLang="en-US" sz="1600" dirty="0"/>
              <a:t>分數會依連續答對而增加</a:t>
            </a:r>
            <a:r>
              <a:rPr lang="zh-TW" sz="1600" dirty="0"/>
              <a:t>不同則下一位玩家翻牌，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686</Words>
  <Application>Microsoft Office PowerPoint</Application>
  <PresentationFormat>如螢幕大小 (16:9)</PresentationFormat>
  <Paragraphs>86</Paragraphs>
  <Slides>37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1" baseType="lpstr">
      <vt:lpstr>Adobe 繁黑體 Std B</vt:lpstr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難度選擇</vt:lpstr>
      <vt:lpstr>操作流程</vt:lpstr>
      <vt:lpstr>遊戲回放(進階挑戰)</vt:lpstr>
      <vt:lpstr>遊戲紀錄(進階挑戰)</vt:lpstr>
      <vt:lpstr>程式碼介紹</vt:lpstr>
      <vt:lpstr>Server端建立</vt:lpstr>
      <vt:lpstr>PowerPoint 簡報</vt:lpstr>
      <vt:lpstr>PowerPoint 簡報</vt:lpstr>
      <vt:lpstr>遊戲結果與紀錄</vt:lpstr>
      <vt:lpstr>遊戲結果與紀錄</vt:lpstr>
      <vt:lpstr>Client端</vt:lpstr>
      <vt:lpstr>PowerPoint 簡報</vt:lpstr>
      <vt:lpstr>PowerPoint 簡報</vt:lpstr>
      <vt:lpstr>Client端</vt:lpstr>
      <vt:lpstr>連接server端</vt:lpstr>
      <vt:lpstr>版面設置</vt:lpstr>
      <vt:lpstr>遊戲區域</vt:lpstr>
      <vt:lpstr>產生圖片</vt:lpstr>
      <vt:lpstr>遊戲控制</vt:lpstr>
      <vt:lpstr>玩家狀態</vt:lpstr>
      <vt:lpstr>聊天介面</vt:lpstr>
      <vt:lpstr>翻牌</vt:lpstr>
      <vt:lpstr>蓋牌</vt:lpstr>
      <vt:lpstr>遊戲結束</vt:lpstr>
      <vt:lpstr>結算畫面</vt:lpstr>
      <vt:lpstr>背景設置</vt:lpstr>
      <vt:lpstr>遊戲回放</vt:lpstr>
      <vt:lpstr>遊戲回放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柏榕 黃</cp:lastModifiedBy>
  <cp:revision>49</cp:revision>
  <dcterms:modified xsi:type="dcterms:W3CDTF">2021-06-22T17:15:03Z</dcterms:modified>
</cp:coreProperties>
</file>